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8" r:id="rId8"/>
    <p:sldId id="284" r:id="rId9"/>
    <p:sldId id="285" r:id="rId10"/>
    <p:sldId id="287" r:id="rId11"/>
    <p:sldId id="286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5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College Major Employment and Income Outcomes.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Jay Pfister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2CC3857-76BF-40C3-BF7F-B7F646843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62"/>
    </mc:Choice>
    <mc:Fallback>
      <p:transition spd="slow" advTm="4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163-00BC-48B3-B6A8-D58E9D78F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E772E0-3B8E-4E1F-8EAB-561F3D42F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15"/>
    </mc:Choice>
    <mc:Fallback>
      <p:transition spd="slow" advTm="3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EB57A-3935-4522-88B6-9ED65A56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is an exploration of college majors and their outcomes with the intent of helping to provide better information to potential students selecting a major.</a:t>
            </a:r>
          </a:p>
          <a:p>
            <a:r>
              <a:rPr lang="en-US" dirty="0"/>
              <a:t>It approaches this problem from the perspective of pure numbers. </a:t>
            </a:r>
          </a:p>
          <a:p>
            <a:r>
              <a:rPr lang="en-US" dirty="0"/>
              <a:t>It asks questions like, “Is this major likely to result in a job?” and “Will I make enough money to pay off loans I may have taken out to pay for this education.”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6DC2505-2A00-440F-82BB-864E727E5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2"/>
    </mc:Choice>
    <mc:Fallback>
      <p:transition spd="slow" advTm="22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8456-AF01-4EC0-BA6C-A0F31DF7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7EBE-1E02-4508-9E4B-E3B50876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in this presentation was obtained from the American Community Survey conducted in 2012.</a:t>
            </a:r>
          </a:p>
          <a:p>
            <a:r>
              <a:rPr lang="en-US" dirty="0"/>
              <a:t>The data set is a comprehensive breakdown of college majors and their employability statistics as reported by respondents to the survey.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467D81-C633-4BF4-8888-B628857FD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6"/>
    </mc:Choice>
    <mc:Fallback>
      <p:transition spd="slow" advTm="1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BA2C-438E-46B0-9202-20A3F4DB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6642-7EC5-44B6-9C86-90FA1EDE0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college majors are most likely to result in gainful employment?</a:t>
            </a:r>
          </a:p>
          <a:p>
            <a:r>
              <a:rPr lang="en-US" dirty="0"/>
              <a:t>What is the relative income potential of those occupations?</a:t>
            </a:r>
          </a:p>
          <a:p>
            <a:r>
              <a:rPr lang="en-US" dirty="0"/>
              <a:t>Are there cases where it is likely that a college degree in a given field may not be worth the expense of acquiring it?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841D84-272D-4031-9914-5B14A99D8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82"/>
    </mc:Choice>
    <mc:Fallback>
      <p:transition spd="slow" advTm="17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DBF0-BDBF-4C10-8C8C-D9C05FC1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Employment by Major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F49F2-3939-415B-A087-FCBA1E39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62" y="1771463"/>
            <a:ext cx="5625831" cy="44769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C6FBEA-A5DE-48FF-91D8-40FCF1ED49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23"/>
    </mc:Choice>
    <mc:Fallback>
      <p:transition spd="slow" advTm="36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1B4B-F8D5-4F27-BC9E-DE10684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Unemployment by Major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A00B-BD33-49AD-AACB-48808452A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11" y="2115030"/>
            <a:ext cx="6343532" cy="413337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90DE95-9575-4CDC-8335-99BCCE98B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13"/>
    </mc:Choice>
    <mc:Fallback>
      <p:transition spd="slow" advTm="4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BDB1-0D08-497E-AEE0-2FAAEF8C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by Major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1BDA4-3A01-4DD8-AE3D-E9ABFC9D6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31057" y="2119582"/>
            <a:ext cx="6052199" cy="371475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B6E57E-F0D3-457F-8A87-B2100CE33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8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64"/>
    </mc:Choice>
    <mc:Fallback>
      <p:transition spd="slow" advTm="67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A330-9745-4549-A1AB-FC78D4CC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Data (25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C6784-03A0-401A-8F8F-0934F526F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83743" y="2076450"/>
            <a:ext cx="9282023" cy="417195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396EE2-4DAB-4A61-9351-B491FB3D9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2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27"/>
    </mc:Choice>
    <mc:Fallback>
      <p:transition spd="slow" advTm="59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905F-FB7E-4C5D-B5B4-F5F44C07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BD20-EDF1-429D-ABB4-E02FEB19C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certain majors which are more likely to result in gainful employment than others.</a:t>
            </a:r>
          </a:p>
          <a:p>
            <a:r>
              <a:rPr lang="en-US" dirty="0"/>
              <a:t>Of those there are majors that are more likely to result in a higher income level for the graduate.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3A9217-8F6A-47FC-BB92-524122397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1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80"/>
    </mc:Choice>
    <mc:Fallback>
      <p:transition spd="slow" advTm="3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{0FE44AD8-8D79-4FE9-8BB7-74AB612A56D6}tf11665031_win32</Template>
  <TotalTime>38</TotalTime>
  <Words>230</Words>
  <Application>Microsoft Office PowerPoint</Application>
  <PresentationFormat>Widescreen</PresentationFormat>
  <Paragraphs>21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Nova</vt:lpstr>
      <vt:lpstr>Arial Nova Light</vt:lpstr>
      <vt:lpstr>Wingdings 2</vt:lpstr>
      <vt:lpstr>SlateVTI</vt:lpstr>
      <vt:lpstr>College Major Employment and Income Outcomes.</vt:lpstr>
      <vt:lpstr>Introduction</vt:lpstr>
      <vt:lpstr>The Data</vt:lpstr>
      <vt:lpstr>Questions</vt:lpstr>
      <vt:lpstr>Total Employment by Major</vt:lpstr>
      <vt:lpstr>Unemployment by Major</vt:lpstr>
      <vt:lpstr>Employment by Major</vt:lpstr>
      <vt:lpstr>Income Data (25th and 75th percentile)</vt:lpstr>
      <vt:lpstr>Answers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Major Employment and Income Outcomes.</dc:title>
  <dc:creator>Jay Pfister</dc:creator>
  <cp:lastModifiedBy>Jay Pfister</cp:lastModifiedBy>
  <cp:revision>4</cp:revision>
  <dcterms:created xsi:type="dcterms:W3CDTF">2022-04-11T02:18:53Z</dcterms:created>
  <dcterms:modified xsi:type="dcterms:W3CDTF">2022-04-11T02:57:52Z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